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28572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Наши ветераны войны</a:t>
            </a:r>
            <a:endParaRPr lang="ru-RU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57224" y="1071546"/>
            <a:ext cx="7619394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b="1" dirty="0" err="1" smtClean="0">
                <a:latin typeface="Bookman Old Style" pitchFamily="18" charset="0"/>
              </a:rPr>
              <a:t>Лукшин</a:t>
            </a:r>
            <a:r>
              <a:rPr lang="ru-RU" b="1" dirty="0" smtClean="0">
                <a:latin typeface="Bookman Old Style" pitchFamily="18" charset="0"/>
              </a:rPr>
              <a:t>  Валентин </a:t>
            </a:r>
            <a:r>
              <a:rPr lang="ru-RU" b="1" dirty="0" smtClean="0">
                <a:latin typeface="Bookman Old Style" pitchFamily="18" charset="0"/>
              </a:rPr>
              <a:t>Васильевич, 27.06.1927 года рождения</a:t>
            </a:r>
            <a:endParaRPr lang="ru-RU" b="1" dirty="0">
              <a:latin typeface="Bookman Old Style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00430" y="1571612"/>
            <a:ext cx="5214974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Лукшин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Валентин Васильевич родился 27 июля 1927 года в деревне Большая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Тарловка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Елабужского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района Татарской АССР. Имеет высшее образование.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       Валентин Васильевич один из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поколения защитников отечества последнего военного призыва, который, едва достигнув семнадцати лет, был мобилизован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Елабужским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РВК в 1944 году в ряды Красной армии. Награжден почетным знаком «Последний военный призыв».  Проходил военную службу в г. Звенигород и закончил ее на Дальнем Востоке. Награжден «Медалью Жукова».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       Валентин Васильевич демобилизовался в 1953 году в звании старший лейтенант и вернулся в родную деревню Большая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Тарловка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. Трудовую деятельность начал в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Горэлектростанции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г. Елабуга в должности мастера. Позже окончил заочное отделение Московского Энергетического Университета. В 1964 году в качестве перевода был назначен и.о. директора Нижнекамских электросетей, а позже директором. На заслуженный отдых вышел в 1993 году. За отличную и добросовестную работу был  награжден: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Знак «Отличник соцсоревнования коммунального хозяйства РСФСР» - 1970г., Медаль «За трудовое отличие» - 1971 г.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        Женат, имеет двоих детей,2 внуков и 3 правнуков. Сын, Сергей Валентинович  также пошел по стопам своего отца и свою трудовую деятельность связал с энергетической промышленностью.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        В настоящее время проживает с супругой -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Лукшиной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Ниной Ивановной. В г. Нижнекамск проживает сын – Сергей Валентинович, который всегда помогает и поддерживает родителей.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6" name="Picture 2" descr="В Нижнекамске 90-летие отметил ветеран ВОВ, заслуженный энергетик РТ Валентин Лукшин"/>
          <p:cNvPicPr>
            <a:picLocks noChangeAspect="1" noChangeArrowheads="1"/>
          </p:cNvPicPr>
          <p:nvPr/>
        </p:nvPicPr>
        <p:blipFill>
          <a:blip r:embed="rId2"/>
          <a:srcRect l="28410" r="7954" b="28013"/>
          <a:stretch>
            <a:fillRect/>
          </a:stretch>
        </p:blipFill>
        <p:spPr bwMode="auto">
          <a:xfrm>
            <a:off x="428596" y="2071678"/>
            <a:ext cx="2786082" cy="27227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28860" y="1000108"/>
            <a:ext cx="3978974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b="1" dirty="0" smtClean="0">
                <a:latin typeface="Bookman Old Style" pitchFamily="18" charset="0"/>
              </a:rPr>
              <a:t>Каверина Евдокия Андреевна</a:t>
            </a:r>
            <a:endParaRPr lang="ru-RU" b="1" dirty="0">
              <a:latin typeface="Bookman Old Styl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8662" y="28572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Наши ветераны войны</a:t>
            </a:r>
            <a:endParaRPr lang="ru-RU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28992" y="1643050"/>
            <a:ext cx="5500726" cy="5468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latin typeface="Bookman Old Style" pitchFamily="18" charset="0"/>
              </a:rPr>
              <a:t>О своей многогранной судьбе фронтовик рассказывает скромно и без подробностей. Родилась она в далеком 1924 году в большой крестьянской семье в деревне </a:t>
            </a:r>
            <a:r>
              <a:rPr lang="ru-RU" sz="1400" dirty="0" err="1" smtClean="0">
                <a:latin typeface="Bookman Old Style" pitchFamily="18" charset="0"/>
              </a:rPr>
              <a:t>Панево</a:t>
            </a:r>
            <a:r>
              <a:rPr lang="ru-RU" sz="1400" dirty="0" smtClean="0">
                <a:latin typeface="Bookman Old Style" pitchFamily="18" charset="0"/>
              </a:rPr>
              <a:t> </a:t>
            </a:r>
            <a:r>
              <a:rPr lang="ru-RU" sz="1400" dirty="0" err="1" smtClean="0">
                <a:latin typeface="Bookman Old Style" pitchFamily="18" charset="0"/>
              </a:rPr>
              <a:t>Новогородской</a:t>
            </a:r>
            <a:r>
              <a:rPr lang="ru-RU" sz="1400" dirty="0" smtClean="0">
                <a:latin typeface="Bookman Old Style" pitchFamily="18" charset="0"/>
              </a:rPr>
              <a:t> области. В 1943 году добровольцем ушла на фронт, служила в передвижном военно-полевом эвакогоспитале. «Каждый день нам было страшно, - рассказывает она о войне. - Особенно, когда начинались обстрелы. У немцев было много оружия, а мы порой оказывались без патронов». Долгожданную Победу встретила в немецком городе </a:t>
            </a:r>
            <a:r>
              <a:rPr lang="ru-RU" sz="1400" dirty="0" err="1" smtClean="0">
                <a:latin typeface="Bookman Old Style" pitchFamily="18" charset="0"/>
              </a:rPr>
              <a:t>Бромберге</a:t>
            </a:r>
            <a:r>
              <a:rPr lang="ru-RU" sz="1400" dirty="0" smtClean="0">
                <a:latin typeface="Bookman Old Style" pitchFamily="18" charset="0"/>
              </a:rPr>
              <a:t>. «Мы кричали, визжали, прыгали, - вспоминает Евдокия Каверина. - А я радовалась, что скоро увижу маму. И когда уезжала на фронт, тоже думала только о ней – быстрее уничтожить врага и вернуться к мамочке».</a:t>
            </a:r>
          </a:p>
          <a:p>
            <a:pPr algn="just"/>
            <a:r>
              <a:rPr lang="ru-RU" sz="1400" dirty="0" smtClean="0">
                <a:latin typeface="Bookman Old Style" pitchFamily="18" charset="0"/>
              </a:rPr>
              <a:t>После войны Евдокия Андреевна вышла замуж за участника Великой Отечественной войны Василия Максимовича. Долгие годы она трудилась в Санкт-Петербурге, Москве, а после смерти супруга переехала к дочери в Нижнекамск.</a:t>
            </a:r>
          </a:p>
          <a:p>
            <a:pPr algn="just"/>
            <a:r>
              <a:rPr lang="ru-RU" sz="1400" dirty="0" smtClean="0">
                <a:latin typeface="Bookman Old Style" pitchFamily="18" charset="0"/>
              </a:rPr>
              <a:t>Евдокия Каверина награждена медалями маршала Жукова, «За отвагу», орденом Отечественной войны II степени, юбилейными медалями.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4340" name="Picture 4" descr="http://www.e-nizhnekamsk.ru/upload/resize_cache/iblock/765/347_230_1/IRR_48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571612"/>
            <a:ext cx="3000396" cy="27860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427</Words>
  <PresentationFormat>Экран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IT Corp</dc:creator>
  <cp:lastModifiedBy>Пользователь Windows</cp:lastModifiedBy>
  <cp:revision>4</cp:revision>
  <dcterms:created xsi:type="dcterms:W3CDTF">2020-02-28T08:39:35Z</dcterms:created>
  <dcterms:modified xsi:type="dcterms:W3CDTF">2020-02-28T08:55:12Z</dcterms:modified>
</cp:coreProperties>
</file>